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21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99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A93C7-76DA-46F3-AEC5-D1484830C1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94CE4C-2014-421C-B52F-BACBE9F8FE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45940-14F3-490B-B740-E54512F94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108-D91E-4181-81A3-2828E043C541}" type="datetimeFigureOut">
              <a:rPr lang="en-IN" smtClean="0"/>
              <a:t>22-04-2025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316344-2AD8-4C71-9CB9-9E96C76B2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05B3C-E8C0-4B75-91B2-31E872554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AE66-BDBD-492B-BABD-AB3CEF8C65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4641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45C1C-DE21-4447-8C9E-BD888BDD4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D7723D-49A8-4204-943C-6C144F2599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E6707-0735-4A3F-86CD-5FC95EA8C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108-D91E-4181-81A3-2828E043C541}" type="datetimeFigureOut">
              <a:rPr lang="en-IN" smtClean="0"/>
              <a:t>22-04-2025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FB9407-873D-41B3-89A9-C94B72D56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C8586-B412-4447-9402-F5316F915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AE66-BDBD-492B-BABD-AB3CEF8C65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5113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7AB381-F08D-4792-BC4A-039FB59AFD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D34118-C3AC-479B-92D1-0D26BE6F99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D3BB7D-A514-4E46-9B7C-68F46CC51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108-D91E-4181-81A3-2828E043C541}" type="datetimeFigureOut">
              <a:rPr lang="en-IN" smtClean="0"/>
              <a:t>22-04-2025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55137-B34B-4117-947D-B3434D53D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85F9C1-4020-4D5F-870B-A888AB2D9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AE66-BDBD-492B-BABD-AB3CEF8C65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9642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2660B-9A9C-47B6-972D-9BDFF6298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AC33C-F987-4BBC-B019-28511ECCA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8FE54D-680A-4A22-9961-4102D5A6A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108-D91E-4181-81A3-2828E043C541}" type="datetimeFigureOut">
              <a:rPr lang="en-IN" smtClean="0"/>
              <a:t>22-04-2025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D9AAB5-9039-431F-B909-E954D96F9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19B275-BEF2-428C-81C3-ED65963D6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AE66-BDBD-492B-BABD-AB3CEF8C65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52792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F02FB-196D-4AFA-8CC1-E126DE1C1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2991D6-00B8-449A-A06F-3CE587D0B4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55CFA5-F725-4034-AB0C-8D5654002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108-D91E-4181-81A3-2828E043C541}" type="datetimeFigureOut">
              <a:rPr lang="en-IN" smtClean="0"/>
              <a:t>22-04-2025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F3F701-3595-4C27-AEF1-FB3EE9AE0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7905C1-9B5A-4841-AF16-B5A961E6E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AE66-BDBD-492B-BABD-AB3CEF8C65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6017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FC84B-63B9-4352-8D16-BFFC31E0E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7FF35-C48D-4111-A48B-94B7C0CFED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A6359B-93BB-44EF-ADB9-4301C3B3BC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A868BC-82D8-4CB7-A446-12B5CF795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108-D91E-4181-81A3-2828E043C541}" type="datetimeFigureOut">
              <a:rPr lang="en-IN" smtClean="0"/>
              <a:t>22-04-2025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F9FBD5-0F56-4FDA-91DC-7FFB4364F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7DBA8D-FE8D-4434-9DFA-CD5047608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AE66-BDBD-492B-BABD-AB3CEF8C65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7859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97C2F-0BB9-4338-AF26-471020640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A75BA1-7DB9-4A72-9DCA-827628D465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1B6483-AE73-43D7-B74B-3EF3700D20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A20ADB-6BDF-4C56-8E94-73A979BF8F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5EF78C-EE6C-4A61-867D-097B7851C6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A740D6-F945-4B8E-9EC9-92516E411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108-D91E-4181-81A3-2828E043C541}" type="datetimeFigureOut">
              <a:rPr lang="en-IN" smtClean="0"/>
              <a:t>22-04-2025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00B604-8958-400F-A3A4-6F0496E81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696C47-5769-45D4-8D9D-6ACFF1939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AE66-BDBD-492B-BABD-AB3CEF8C65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6905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BA181-8A1A-4A78-AE57-44C738D63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331304-72B1-4DAC-9FCB-B3B2703D4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108-D91E-4181-81A3-2828E043C541}" type="datetimeFigureOut">
              <a:rPr lang="en-IN" smtClean="0"/>
              <a:t>22-04-2025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7A43BD-4B61-4748-B7E9-69F7DFFAE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EBD3EC-F21C-492A-AB1A-B80D409D4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AE66-BDBD-492B-BABD-AB3CEF8C65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43599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CF67C8-4D8A-4426-80C6-165D34146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108-D91E-4181-81A3-2828E043C541}" type="datetimeFigureOut">
              <a:rPr lang="en-IN" smtClean="0"/>
              <a:t>22-04-2025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1D3FF4-F1E3-404E-97D8-89B28EB86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126C3B-B061-4641-866A-061021FAD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AE66-BDBD-492B-BABD-AB3CEF8C65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3900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85E3F-BF8B-4BF0-9D6E-B7BA4F2CC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D7939-A6A8-4B00-9545-2784FE576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FF99FA-2647-4C9A-80AC-B90B6D1997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0B63B-9D5F-4FC5-AD92-48D82BBFB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108-D91E-4181-81A3-2828E043C541}" type="datetimeFigureOut">
              <a:rPr lang="en-IN" smtClean="0"/>
              <a:t>22-04-2025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D9E950-9B25-46EF-8963-901D4BAF3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995C8C-6DE4-46C6-AB54-3E0EA040C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AE66-BDBD-492B-BABD-AB3CEF8C65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7536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54EBB-9326-4083-8DEA-3D9C26E4C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15486D-E6EC-4481-A600-86B25677A0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C50C05-CAA3-460B-91C2-90D6F00593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41591C-320B-4E8E-8B12-DAB717DEF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108-D91E-4181-81A3-2828E043C541}" type="datetimeFigureOut">
              <a:rPr lang="en-IN" smtClean="0"/>
              <a:t>22-04-2025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B9C7C7-7A81-451C-BB3C-1CF9C404E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97F383-73AA-4165-954D-99041F659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AE66-BDBD-492B-BABD-AB3CEF8C65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4853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385F22-FC41-4AFC-9DD8-345C11C6C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09EC93-8101-4032-A49D-BA0250B8C4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527534-021C-4224-BE75-4675372A9A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3C108-D91E-4181-81A3-2828E043C541}" type="datetimeFigureOut">
              <a:rPr lang="en-IN" smtClean="0"/>
              <a:t>22-04-2025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4E7A6F-9B17-402C-88AB-48E53F10AE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E3FE7E-3E5F-4DC1-9FF3-B33AFAF1AC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0AE66-BDBD-492B-BABD-AB3CEF8C6520}" type="slidenum">
              <a:rPr lang="en-IN" smtClean="0"/>
              <a:t>‹#›</a:t>
            </a:fld>
            <a:endParaRPr lang="en-IN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Cutout/>
                    </a14:imgEffect>
                    <a14:imgEffect>
                      <a14:saturation sat="10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9980" b="-1"/>
          <a:stretch/>
        </p:blipFill>
        <p:spPr>
          <a:xfrm>
            <a:off x="0" y="-38100"/>
            <a:ext cx="12192000" cy="68961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31603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D3DE4CF-72B0-4662-8774-EE9E6707F3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25670"/>
              </p:ext>
            </p:extLst>
          </p:nvPr>
        </p:nvGraphicFramePr>
        <p:xfrm>
          <a:off x="464024" y="2611983"/>
          <a:ext cx="2461026" cy="3138185"/>
        </p:xfrm>
        <a:graphic>
          <a:graphicData uri="http://schemas.openxmlformats.org/drawingml/2006/table">
            <a:tbl>
              <a:tblPr/>
              <a:tblGrid>
                <a:gridCol w="2461026">
                  <a:extLst>
                    <a:ext uri="{9D8B030D-6E8A-4147-A177-3AD203B41FA5}">
                      <a16:colId xmlns:a16="http://schemas.microsoft.com/office/drawing/2014/main" val="4227058638"/>
                    </a:ext>
                  </a:extLst>
                </a:gridCol>
              </a:tblGrid>
              <a:tr h="3138185"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</a:pPr>
                      <a:endParaRPr lang="en-IN" dirty="0"/>
                    </a:p>
                    <a:p>
                      <a:pPr algn="ctr">
                        <a:lnSpc>
                          <a:spcPct val="300000"/>
                        </a:lnSpc>
                      </a:pPr>
                      <a:r>
                        <a:rPr lang="en-IN" dirty="0"/>
                        <a:t>Pass Port Size Photo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448706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199533"/>
              </p:ext>
            </p:extLst>
          </p:nvPr>
        </p:nvGraphicFramePr>
        <p:xfrm>
          <a:off x="3343701" y="2280060"/>
          <a:ext cx="8740633" cy="45779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764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64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94662">
                <a:tc>
                  <a:txBody>
                    <a:bodyPr/>
                    <a:lstStyle/>
                    <a:p>
                      <a:r>
                        <a:rPr lang="en-GB" sz="2400" dirty="0"/>
                        <a:t>Full Name:</a:t>
                      </a:r>
                      <a:endParaRPr lang="en-IN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XXXXXXXXXXXXXXXXXXXXXXXXXXXX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4662">
                <a:tc>
                  <a:txBody>
                    <a:bodyPr/>
                    <a:lstStyle/>
                    <a:p>
                      <a:r>
                        <a:rPr lang="en-GB" sz="2400" dirty="0"/>
                        <a:t>Institution:</a:t>
                      </a:r>
                      <a:endParaRPr lang="en-IN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XXXXXXXXXXXXXXXXXXXXXXXXXXXXXX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8615">
                <a:tc>
                  <a:txBody>
                    <a:bodyPr/>
                    <a:lstStyle/>
                    <a:p>
                      <a:r>
                        <a:rPr lang="en-GB" sz="2400" dirty="0"/>
                        <a:t>Award &amp;</a:t>
                      </a:r>
                    </a:p>
                    <a:p>
                      <a:r>
                        <a:rPr lang="en-GB" sz="2400" dirty="0"/>
                        <a:t>Achievements:</a:t>
                      </a:r>
                      <a:endParaRPr lang="en-IN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1.</a:t>
                      </a:r>
                    </a:p>
                    <a:p>
                      <a:r>
                        <a:rPr lang="en-GB" dirty="0"/>
                        <a:t>2.</a:t>
                      </a:r>
                    </a:p>
                    <a:p>
                      <a:r>
                        <a:rPr lang="en-GB" dirty="0"/>
                        <a:t>3.</a:t>
                      </a:r>
                    </a:p>
                    <a:p>
                      <a:r>
                        <a:rPr lang="en-GB" dirty="0"/>
                        <a:t>4.</a:t>
                      </a:r>
                    </a:p>
                    <a:p>
                      <a:r>
                        <a:rPr lang="en-GB" dirty="0"/>
                        <a:t>5.</a:t>
                      </a:r>
                    </a:p>
                    <a:p>
                      <a:r>
                        <a:rPr lang="en-GB" dirty="0"/>
                        <a:t>6.</a:t>
                      </a:r>
                      <a:endParaRPr lang="en-IN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AAEE1860-1146-6FD0-5D6A-FCFA763CA7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3217" cy="2280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039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2752</TotalTime>
  <Words>27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26th Annual Conference of the Neuro-Spinal Surgeons Association of India (NSSA Spine -2023)</dc:title>
  <dc:creator>Vishal Rathour</dc:creator>
  <cp:lastModifiedBy>Prabhakar Kumar</cp:lastModifiedBy>
  <cp:revision>13</cp:revision>
  <dcterms:created xsi:type="dcterms:W3CDTF">2023-08-16T12:27:38Z</dcterms:created>
  <dcterms:modified xsi:type="dcterms:W3CDTF">2025-04-21T20:45:09Z</dcterms:modified>
</cp:coreProperties>
</file>